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99FF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3D1D-CD82-4F5F-8D45-71ABCD0CB7EC}" type="datetimeFigureOut">
              <a:rPr kumimoji="1" lang="ja-JP" altLang="en-US" smtClean="0"/>
              <a:t>2020/7/25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A239D-4DD8-4AAF-9C92-E03C935AB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336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3D1D-CD82-4F5F-8D45-71ABCD0CB7EC}" type="datetimeFigureOut">
              <a:rPr kumimoji="1" lang="ja-JP" altLang="en-US" smtClean="0"/>
              <a:t>2020/7/25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A239D-4DD8-4AAF-9C92-E03C935AB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26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3D1D-CD82-4F5F-8D45-71ABCD0CB7EC}" type="datetimeFigureOut">
              <a:rPr kumimoji="1" lang="ja-JP" altLang="en-US" smtClean="0"/>
              <a:t>2020/7/25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A239D-4DD8-4AAF-9C92-E03C935AB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696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3D1D-CD82-4F5F-8D45-71ABCD0CB7EC}" type="datetimeFigureOut">
              <a:rPr kumimoji="1" lang="ja-JP" altLang="en-US" smtClean="0"/>
              <a:t>2020/7/25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A239D-4DD8-4AAF-9C92-E03C935AB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6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3D1D-CD82-4F5F-8D45-71ABCD0CB7EC}" type="datetimeFigureOut">
              <a:rPr kumimoji="1" lang="ja-JP" altLang="en-US" smtClean="0"/>
              <a:t>2020/7/25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A239D-4DD8-4AAF-9C92-E03C935AB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330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3D1D-CD82-4F5F-8D45-71ABCD0CB7EC}" type="datetimeFigureOut">
              <a:rPr kumimoji="1" lang="ja-JP" altLang="en-US" smtClean="0"/>
              <a:t>2020/7/25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A239D-4DD8-4AAF-9C92-E03C935AB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229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3D1D-CD82-4F5F-8D45-71ABCD0CB7EC}" type="datetimeFigureOut">
              <a:rPr kumimoji="1" lang="ja-JP" altLang="en-US" smtClean="0"/>
              <a:t>2020/7/25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A239D-4DD8-4AAF-9C92-E03C935AB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546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3D1D-CD82-4F5F-8D45-71ABCD0CB7EC}" type="datetimeFigureOut">
              <a:rPr kumimoji="1" lang="ja-JP" altLang="en-US" smtClean="0"/>
              <a:t>2020/7/25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A239D-4DD8-4AAF-9C92-E03C935AB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360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3D1D-CD82-4F5F-8D45-71ABCD0CB7EC}" type="datetimeFigureOut">
              <a:rPr kumimoji="1" lang="ja-JP" altLang="en-US" smtClean="0"/>
              <a:t>2020/7/25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A239D-4DD8-4AAF-9C92-E03C935AB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60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3D1D-CD82-4F5F-8D45-71ABCD0CB7EC}" type="datetimeFigureOut">
              <a:rPr kumimoji="1" lang="ja-JP" altLang="en-US" smtClean="0"/>
              <a:t>2020/7/25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A239D-4DD8-4AAF-9C92-E03C935AB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043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3D1D-CD82-4F5F-8D45-71ABCD0CB7EC}" type="datetimeFigureOut">
              <a:rPr kumimoji="1" lang="ja-JP" altLang="en-US" smtClean="0"/>
              <a:t>2020/7/25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A239D-4DD8-4AAF-9C92-E03C935AB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25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63D1D-CD82-4F5F-8D45-71ABCD0CB7EC}" type="datetimeFigureOut">
              <a:rPr kumimoji="1" lang="ja-JP" altLang="en-US" smtClean="0"/>
              <a:t>2020/7/25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A239D-4DD8-4AAF-9C92-E03C935AB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942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D0E0D3A-73F7-455E-B503-5CD1588E16B4}"/>
              </a:ext>
            </a:extLst>
          </p:cNvPr>
          <p:cNvSpPr/>
          <p:nvPr/>
        </p:nvSpPr>
        <p:spPr>
          <a:xfrm>
            <a:off x="674136" y="550812"/>
            <a:ext cx="7804437" cy="5465699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15E7173-F1C6-4C9D-AC44-C5890F4AA978}"/>
              </a:ext>
            </a:extLst>
          </p:cNvPr>
          <p:cNvSpPr/>
          <p:nvPr/>
        </p:nvSpPr>
        <p:spPr>
          <a:xfrm>
            <a:off x="674136" y="4108123"/>
            <a:ext cx="797650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500" dirty="0"/>
              <a:t>【</a:t>
            </a:r>
            <a:r>
              <a:rPr lang="ja-JP" altLang="en-US" sz="1500" dirty="0"/>
              <a:t>注意事項 </a:t>
            </a:r>
            <a:r>
              <a:rPr lang="en-US" altLang="ja-JP" sz="1500" dirty="0"/>
              <a:t>】</a:t>
            </a:r>
          </a:p>
          <a:p>
            <a:r>
              <a:rPr lang="en-US" altLang="ja-JP" sz="1500" dirty="0"/>
              <a:t>★3000</a:t>
            </a:r>
            <a:r>
              <a:rPr lang="ja-JP" altLang="en-US" sz="1500" dirty="0"/>
              <a:t>円（税抜）以上のご注文で</a:t>
            </a:r>
            <a:r>
              <a:rPr lang="en-US" altLang="ja-JP" sz="1500" dirty="0"/>
              <a:t>300</a:t>
            </a:r>
            <a:r>
              <a:rPr lang="ja-JP" altLang="en-US" sz="1500" dirty="0"/>
              <a:t>円割引いたします。 </a:t>
            </a:r>
            <a:endParaRPr lang="en-US" altLang="ja-JP" sz="1500" dirty="0"/>
          </a:p>
          <a:p>
            <a:r>
              <a:rPr lang="ja-JP" altLang="en-US" sz="1500" dirty="0"/>
              <a:t>★</a:t>
            </a:r>
            <a:r>
              <a:rPr lang="en-US" altLang="ja-JP" sz="1500" dirty="0"/>
              <a:t>1</a:t>
            </a:r>
            <a:r>
              <a:rPr lang="ja-JP" altLang="en-US" sz="1500" dirty="0"/>
              <a:t>枚で</a:t>
            </a:r>
            <a:r>
              <a:rPr lang="en-US" altLang="ja-JP" sz="1500" dirty="0"/>
              <a:t>2</a:t>
            </a:r>
            <a:r>
              <a:rPr lang="ja-JP" altLang="en-US" sz="1500" dirty="0"/>
              <a:t>名様までご利用できます。 </a:t>
            </a:r>
            <a:endParaRPr lang="en-US" altLang="ja-JP" sz="1500" dirty="0"/>
          </a:p>
          <a:p>
            <a:r>
              <a:rPr lang="ja-JP" altLang="en-US" sz="1500" dirty="0"/>
              <a:t>★</a:t>
            </a:r>
            <a:r>
              <a:rPr lang="en-US" altLang="ja-JP" sz="1500" dirty="0"/>
              <a:t>1</a:t>
            </a:r>
            <a:r>
              <a:rPr lang="ja-JP" altLang="en-US" sz="1500" dirty="0"/>
              <a:t>度のご来店で</a:t>
            </a:r>
            <a:r>
              <a:rPr lang="en-US" altLang="ja-JP" sz="1500" dirty="0"/>
              <a:t>1</a:t>
            </a:r>
            <a:r>
              <a:rPr lang="ja-JP" altLang="en-US" sz="1500" dirty="0"/>
              <a:t>枚のみご利用できます。</a:t>
            </a:r>
            <a:endParaRPr lang="en-US" altLang="ja-JP" sz="1500" dirty="0"/>
          </a:p>
          <a:p>
            <a:r>
              <a:rPr lang="ja-JP" altLang="en-US" sz="1500" dirty="0"/>
              <a:t>★他の優待券・割引券・割引サービス・キャンペーンとの併用はできません。 </a:t>
            </a:r>
            <a:endParaRPr lang="en-US" altLang="ja-JP" sz="1500" dirty="0"/>
          </a:p>
          <a:p>
            <a:r>
              <a:rPr lang="ja-JP" altLang="en-US" sz="1500" dirty="0"/>
              <a:t>★ランチ・定食メニューにはご利用できません。 </a:t>
            </a:r>
            <a:endParaRPr lang="en-US" altLang="ja-JP" sz="1500" dirty="0"/>
          </a:p>
          <a:p>
            <a:r>
              <a:rPr lang="ja-JP" altLang="en-US" sz="1500" dirty="0"/>
              <a:t>★ご注文の際に係のものにお渡し下さるか、携帯電話等よりクーポン画面をご提示下さい。</a:t>
            </a:r>
            <a:endParaRPr lang="en-US" altLang="ja-JP" sz="1500" dirty="0"/>
          </a:p>
          <a:p>
            <a:r>
              <a:rPr lang="ja-JP" altLang="en-US" sz="1500" dirty="0"/>
              <a:t>★植田店のみでご利用できます。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86D0E55-65AD-4C7E-8ACA-3B7FA979B762}"/>
              </a:ext>
            </a:extLst>
          </p:cNvPr>
          <p:cNvSpPr/>
          <p:nvPr/>
        </p:nvSpPr>
        <p:spPr>
          <a:xfrm>
            <a:off x="866693" y="527172"/>
            <a:ext cx="7466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中華料理昇樹</a:t>
            </a:r>
            <a:endParaRPr lang="en-US" altLang="ja-JP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植田店　割引券</a:t>
            </a:r>
            <a:endParaRPr lang="en-US" altLang="ja-JP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3E9F0C9-5CC3-45F0-B5A6-5F3E8BAD4B5B}"/>
              </a:ext>
            </a:extLst>
          </p:cNvPr>
          <p:cNvSpPr txBox="1"/>
          <p:nvPr/>
        </p:nvSpPr>
        <p:spPr>
          <a:xfrm>
            <a:off x="502066" y="1501406"/>
            <a:ext cx="79765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￥</a:t>
            </a:r>
            <a:r>
              <a:rPr lang="en-US" altLang="ja-JP" sz="15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300</a:t>
            </a: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6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引き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037F01F-B120-4488-BC3D-0EE7FDB09328}"/>
              </a:ext>
            </a:extLst>
          </p:cNvPr>
          <p:cNvSpPr txBox="1"/>
          <p:nvPr/>
        </p:nvSpPr>
        <p:spPr>
          <a:xfrm>
            <a:off x="1632597" y="3634638"/>
            <a:ext cx="5878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有効期限：</a:t>
            </a:r>
            <a:r>
              <a:rPr lang="en-US" altLang="ja-JP" sz="24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2020</a:t>
            </a:r>
            <a:r>
              <a:rPr lang="ja-JP" altLang="en-US" sz="24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24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24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月４日（日）迄</a:t>
            </a:r>
          </a:p>
        </p:txBody>
      </p:sp>
    </p:spTree>
    <p:extLst>
      <p:ext uri="{BB962C8B-B14F-4D97-AF65-F5344CB8AC3E}">
        <p14:creationId xmlns:p14="http://schemas.microsoft.com/office/powerpoint/2010/main" val="1065186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D0E0D3A-73F7-455E-B503-5CD1588E16B4}"/>
              </a:ext>
            </a:extLst>
          </p:cNvPr>
          <p:cNvSpPr/>
          <p:nvPr/>
        </p:nvSpPr>
        <p:spPr>
          <a:xfrm>
            <a:off x="674136" y="550812"/>
            <a:ext cx="7804437" cy="5465699"/>
          </a:xfrm>
          <a:prstGeom prst="rect">
            <a:avLst/>
          </a:prstGeom>
          <a:solidFill>
            <a:srgbClr val="99FF33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86D0E55-65AD-4C7E-8ACA-3B7FA979B762}"/>
              </a:ext>
            </a:extLst>
          </p:cNvPr>
          <p:cNvSpPr/>
          <p:nvPr/>
        </p:nvSpPr>
        <p:spPr>
          <a:xfrm>
            <a:off x="866693" y="527172"/>
            <a:ext cx="7466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中華料理昇樹</a:t>
            </a:r>
            <a:r>
              <a:rPr lang="ja-JP" altLang="en-US" sz="4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植田店　</a:t>
            </a:r>
            <a:endParaRPr kumimoji="0" lang="en-US" altLang="ja-JP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割引券</a:t>
            </a:r>
            <a:endParaRPr kumimoji="0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3E9F0C9-5CC3-45F0-B5A6-5F3E8BAD4B5B}"/>
              </a:ext>
            </a:extLst>
          </p:cNvPr>
          <p:cNvSpPr txBox="1"/>
          <p:nvPr/>
        </p:nvSpPr>
        <p:spPr>
          <a:xfrm>
            <a:off x="1195554" y="3224371"/>
            <a:ext cx="72743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￥</a:t>
            </a:r>
            <a:r>
              <a:rPr kumimoji="0" lang="en-US" altLang="ja-JP" sz="1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300</a:t>
            </a:r>
            <a:r>
              <a:rPr kumimoji="0" lang="ja-JP" alt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引き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037F01F-B120-4488-BC3D-0EE7FDB09328}"/>
              </a:ext>
            </a:extLst>
          </p:cNvPr>
          <p:cNvSpPr txBox="1"/>
          <p:nvPr/>
        </p:nvSpPr>
        <p:spPr>
          <a:xfrm>
            <a:off x="1893306" y="5163363"/>
            <a:ext cx="5878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有効期限：</a:t>
            </a:r>
            <a:r>
              <a:rPr kumimoji="0" lang="en-US" altLang="ja-JP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2020</a:t>
            </a:r>
            <a:r>
              <a:rPr kumimoji="0" lang="ja-JP" alt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年</a:t>
            </a:r>
            <a:r>
              <a:rPr kumimoji="0" lang="en-US" altLang="ja-JP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8</a:t>
            </a:r>
            <a:r>
              <a:rPr kumimoji="0" lang="ja-JP" alt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月</a:t>
            </a:r>
            <a:r>
              <a:rPr kumimoji="0" lang="en-US" altLang="ja-JP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3</a:t>
            </a:r>
            <a:r>
              <a:rPr kumimoji="0" lang="ja-JP" alt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１日（月）迄</a:t>
            </a:r>
          </a:p>
        </p:txBody>
      </p:sp>
    </p:spTree>
    <p:extLst>
      <p:ext uri="{BB962C8B-B14F-4D97-AF65-F5344CB8AC3E}">
        <p14:creationId xmlns:p14="http://schemas.microsoft.com/office/powerpoint/2010/main" val="2650946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140</Words>
  <Application>Microsoft Office PowerPoint</Application>
  <PresentationFormat>画面に合わせる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HG丸ｺﾞｼｯｸM-PRO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畠山 正直</dc:creator>
  <cp:lastModifiedBy>畠山 正直</cp:lastModifiedBy>
  <cp:revision>10</cp:revision>
  <dcterms:created xsi:type="dcterms:W3CDTF">2018-11-14T01:59:39Z</dcterms:created>
  <dcterms:modified xsi:type="dcterms:W3CDTF">2020-07-25T04:22:17Z</dcterms:modified>
</cp:coreProperties>
</file>